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322" r:id="rId3"/>
    <p:sldId id="295" r:id="rId4"/>
    <p:sldId id="352" r:id="rId5"/>
    <p:sldId id="353" r:id="rId6"/>
    <p:sldId id="351" r:id="rId7"/>
    <p:sldId id="296" r:id="rId8"/>
    <p:sldId id="347" r:id="rId9"/>
    <p:sldId id="348" r:id="rId10"/>
    <p:sldId id="349" r:id="rId11"/>
    <p:sldId id="299" r:id="rId12"/>
    <p:sldId id="297" r:id="rId13"/>
    <p:sldId id="312" r:id="rId14"/>
    <p:sldId id="350" r:id="rId15"/>
    <p:sldId id="313" r:id="rId16"/>
    <p:sldId id="354" r:id="rId17"/>
    <p:sldId id="355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298" r:id="rId27"/>
    <p:sldId id="323" r:id="rId28"/>
    <p:sldId id="324" r:id="rId29"/>
    <p:sldId id="325" r:id="rId30"/>
    <p:sldId id="326" r:id="rId31"/>
    <p:sldId id="327" r:id="rId32"/>
    <p:sldId id="330" r:id="rId33"/>
    <p:sldId id="328" r:id="rId34"/>
    <p:sldId id="338" r:id="rId35"/>
    <p:sldId id="329" r:id="rId36"/>
    <p:sldId id="331" r:id="rId37"/>
    <p:sldId id="339" r:id="rId38"/>
    <p:sldId id="332" r:id="rId39"/>
    <p:sldId id="340" r:id="rId40"/>
    <p:sldId id="333" r:id="rId41"/>
    <p:sldId id="342" r:id="rId42"/>
    <p:sldId id="341" r:id="rId43"/>
    <p:sldId id="334" r:id="rId44"/>
    <p:sldId id="343" r:id="rId45"/>
    <p:sldId id="344" r:id="rId46"/>
    <p:sldId id="345" r:id="rId47"/>
    <p:sldId id="346" r:id="rId4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81868" autoAdjust="0"/>
  </p:normalViewPr>
  <p:slideViewPr>
    <p:cSldViewPr snapToGrid="0">
      <p:cViewPr varScale="1">
        <p:scale>
          <a:sx n="94" d="100"/>
          <a:sy n="94" d="100"/>
        </p:scale>
        <p:origin x="5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rgbClr val="FE5A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rgbClr val="FE5A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5388</TotalTime>
  <Words>2661</Words>
  <Application>Microsoft Office PowerPoint</Application>
  <PresentationFormat>宽屏</PresentationFormat>
  <Paragraphs>373</Paragraphs>
  <Slides>47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LinearLayout</vt:lpstr>
      <vt:lpstr>PowerPoint 演示文稿</vt:lpstr>
      <vt:lpstr>HomeWork1</vt:lpstr>
      <vt:lpstr>HomeWork1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376</cp:revision>
  <dcterms:created xsi:type="dcterms:W3CDTF">2014-03-11T02:58:27Z</dcterms:created>
  <dcterms:modified xsi:type="dcterms:W3CDTF">2018-09-18T03:32:32Z</dcterms:modified>
</cp:coreProperties>
</file>